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50" d="100"/>
          <a:sy n="150" d="100"/>
        </p:scale>
        <p:origin x="-2178" y="416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4BB1EE-EC6C-4C29-B85D-C733293CCC6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 userDrawn="1"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 userDrawn="1"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670425" y="9691688"/>
            <a:ext cx="4349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101 N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643314" y="9144000"/>
            <a:ext cx="2563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/>
              <a:t>Colonne montante PN Chariots chauffants</a:t>
            </a:r>
          </a:p>
          <a:p>
            <a:r>
              <a:rPr lang="fr-FR" sz="1000" dirty="0"/>
              <a:t> RDC, 4ème, 5ème, 6ème et 7ème </a:t>
            </a:r>
            <a:r>
              <a:rPr lang="fr-FR" sz="1000" dirty="0" smtClean="0"/>
              <a:t>étage, T2-5</a:t>
            </a:r>
            <a:endParaRPr lang="fr-FR" sz="10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286000" y="7086600"/>
            <a:ext cx="16764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</a:p>
          <a:p>
            <a:pPr algn="ctr"/>
            <a:r>
              <a:rPr lang="fr-FR" sz="1200" dirty="0" smtClean="0"/>
              <a:t>T2-5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2413000" y="6019800"/>
            <a:ext cx="1447800" cy="6096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TPN1-20-10 </a:t>
            </a:r>
            <a:r>
              <a:rPr lang="fr-FR" sz="1200" dirty="0" smtClean="0"/>
              <a:t>B</a:t>
            </a:r>
            <a:endParaRPr lang="fr-FR" sz="1200" dirty="0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657600" y="38862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PN1.04.038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5105400" y="38862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TPN3.04.034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657600" y="28956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PN1.05.038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5105400" y="28956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TPN3.05.034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657600" y="76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PN1.07.038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105400" y="7620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TPN3.07.034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3048000" y="662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3048000" y="1143000"/>
            <a:ext cx="0" cy="487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3048000" y="114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3048000" y="3276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048000" y="4267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24400" y="4267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4724400" y="3276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4724400" y="1143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532063" y="1071563"/>
            <a:ext cx="515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7ème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2514600" y="2057400"/>
            <a:ext cx="515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6ème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2552700" y="51355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RDC</a:t>
            </a:r>
          </a:p>
        </p:txBody>
      </p:sp>
      <p:sp>
        <p:nvSpPr>
          <p:cNvPr id="2084" name="AutoShape 36"/>
          <p:cNvSpPr>
            <a:spLocks noChangeArrowheads="1"/>
          </p:cNvSpPr>
          <p:nvPr/>
        </p:nvSpPr>
        <p:spPr bwMode="auto">
          <a:xfrm>
            <a:off x="3657600" y="18288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PN1.06.038</a:t>
            </a:r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5105400" y="18288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TPN3.06.034</a:t>
            </a:r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3048000" y="2209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4724400" y="220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3657600" y="48768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Boîte local</a:t>
            </a:r>
          </a:p>
          <a:p>
            <a:pPr algn="ctr"/>
            <a:r>
              <a:rPr lang="fr-FR" sz="1200"/>
              <a:t>PN3.00.GE45</a:t>
            </a:r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5105400" y="4876800"/>
            <a:ext cx="1066800" cy="762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TPN3.00.026</a:t>
            </a:r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3048000" y="5257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4724400" y="5257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2514600" y="31543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5ème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514600" y="4144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4ème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5286388" y="9667908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5565793" y="8982000"/>
            <a:ext cx="4235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PN-N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28</TotalTime>
  <Words>52</Words>
  <Application>Microsoft Office PowerPoint</Application>
  <PresentationFormat>Format A4 (210 x 297 mm)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8</cp:revision>
  <dcterms:created xsi:type="dcterms:W3CDTF">2011-03-08T08:28:06Z</dcterms:created>
  <dcterms:modified xsi:type="dcterms:W3CDTF">2011-12-19T11:08:35Z</dcterms:modified>
</cp:coreProperties>
</file>